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5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A87EFE1-1494-4A88-8E2D-3B32B8C6F5EC}" type="datetimeFigureOut">
              <a:rPr lang="en-US" smtClean="0"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A32776A1-0E68-4553-96D2-22E73D66488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Mob Mentality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Makes a Mob?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2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595" y="1524000"/>
            <a:ext cx="7494425" cy="4952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2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933764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4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7981221" cy="419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0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025750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133600"/>
            <a:ext cx="8229600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66800"/>
            <a:ext cx="6705600" cy="5628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5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122</TotalTime>
  <Words>12</Words>
  <Application>Microsoft Macintosh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What Makes a Mob?</vt:lpstr>
      <vt:lpstr>1</vt:lpstr>
      <vt:lpstr>2</vt:lpstr>
      <vt:lpstr>3</vt:lpstr>
      <vt:lpstr>4</vt:lpstr>
      <vt:lpstr>5</vt:lpstr>
    </vt:vector>
  </TitlesOfParts>
  <Company>San Diego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Mob</dc:title>
  <dc:creator>Ladeby Debbie</dc:creator>
  <cp:lastModifiedBy>Brittani Siracusa</cp:lastModifiedBy>
  <cp:revision>5</cp:revision>
  <dcterms:created xsi:type="dcterms:W3CDTF">2014-02-17T16:30:47Z</dcterms:created>
  <dcterms:modified xsi:type="dcterms:W3CDTF">2014-02-18T01:21:21Z</dcterms:modified>
</cp:coreProperties>
</file>